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Nanum Gothic" panose="020B0600000101010101" charset="-127"/>
      <p:regular r:id="rId12"/>
    </p:embeddedFont>
    <p:embeddedFont>
      <p:font typeface="Nanum Gothic Bold" panose="020B0600000101010101" charset="-127"/>
      <p:regular r:id="rId13"/>
    </p:embeddedFont>
    <p:embeddedFont>
      <p:font typeface="TDTD와이즈굴림" panose="020B0600000101010101" charset="-127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111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8.svg"/><Relationship Id="rId5" Type="http://schemas.openxmlformats.org/officeDocument/2006/relationships/image" Target="../media/image6.svg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74334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471475" y="739716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6566023" y="3458197"/>
            <a:ext cx="4688356" cy="2826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0"/>
              </a:lnSpc>
            </a:pPr>
            <a:r>
              <a:rPr lang="en-US" sz="5540" spc="121">
                <a:solidFill>
                  <a:srgbClr val="000000"/>
                </a:solidFill>
                <a:ea typeface="TDTD와이즈굴림"/>
              </a:rPr>
              <a:t>팀 개발해보조</a:t>
            </a:r>
          </a:p>
          <a:p>
            <a:pPr algn="ctr">
              <a:lnSpc>
                <a:spcPts val="5540"/>
              </a:lnSpc>
            </a:pPr>
            <a:r>
              <a:rPr lang="en-US" sz="5540" spc="121">
                <a:solidFill>
                  <a:srgbClr val="000000"/>
                </a:solidFill>
                <a:latin typeface="TDTD와이즈굴림"/>
              </a:rPr>
              <a:t>Cafe Js</a:t>
            </a:r>
          </a:p>
          <a:p>
            <a:pPr algn="ctr">
              <a:lnSpc>
                <a:spcPts val="5540"/>
              </a:lnSpc>
            </a:pPr>
            <a:endParaRPr lang="en-US" sz="5540" spc="121">
              <a:solidFill>
                <a:srgbClr val="000000"/>
              </a:solidFill>
              <a:latin typeface="TDTD와이즈굴림"/>
            </a:endParaRPr>
          </a:p>
          <a:p>
            <a:pPr marL="0" lvl="0" indent="0" algn="ctr">
              <a:lnSpc>
                <a:spcPts val="5540"/>
              </a:lnSpc>
            </a:pPr>
            <a:endParaRPr lang="en-US" sz="5540" spc="121">
              <a:solidFill>
                <a:srgbClr val="000000"/>
              </a:solidFill>
              <a:latin typeface="TDTD와이즈굴림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699000" y="5864823"/>
            <a:ext cx="10890000" cy="390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3000" spc="-150">
                <a:solidFill>
                  <a:srgbClr val="000000"/>
                </a:solidFill>
                <a:latin typeface="TDTD와이즈굴림"/>
                <a:ea typeface="TDTD와이즈굴림"/>
              </a:rPr>
              <a:t>팀원 : 김다영,김재석,김민주,김효주,박하영,서은진</a:t>
            </a:r>
          </a:p>
        </p:txBody>
      </p:sp>
      <p:sp>
        <p:nvSpPr>
          <p:cNvPr id="14" name="Freeform 14"/>
          <p:cNvSpPr/>
          <p:nvPr/>
        </p:nvSpPr>
        <p:spPr>
          <a:xfrm rot="-886432">
            <a:off x="1724598" y="563217"/>
            <a:ext cx="1340395" cy="930965"/>
          </a:xfrm>
          <a:custGeom>
            <a:avLst/>
            <a:gdLst/>
            <a:ahLst/>
            <a:cxnLst/>
            <a:rect l="l" t="t" r="r" b="b"/>
            <a:pathLst>
              <a:path w="1340395" h="930965">
                <a:moveTo>
                  <a:pt x="0" y="0"/>
                </a:moveTo>
                <a:lnTo>
                  <a:pt x="1340395" y="0"/>
                </a:lnTo>
                <a:lnTo>
                  <a:pt x="1340395" y="930966"/>
                </a:lnTo>
                <a:lnTo>
                  <a:pt x="0" y="9309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1717562">
            <a:off x="15788777" y="5174214"/>
            <a:ext cx="1247868" cy="1247868"/>
          </a:xfrm>
          <a:custGeom>
            <a:avLst/>
            <a:gdLst/>
            <a:ahLst/>
            <a:cxnLst/>
            <a:rect l="l" t="t" r="r" b="b"/>
            <a:pathLst>
              <a:path w="1247868" h="1247868">
                <a:moveTo>
                  <a:pt x="0" y="0"/>
                </a:moveTo>
                <a:lnTo>
                  <a:pt x="1247868" y="0"/>
                </a:lnTo>
                <a:lnTo>
                  <a:pt x="1247868" y="1247868"/>
                </a:lnTo>
                <a:lnTo>
                  <a:pt x="0" y="12478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2080866">
            <a:off x="1407035" y="7748076"/>
            <a:ext cx="1128431" cy="1132550"/>
          </a:xfrm>
          <a:custGeom>
            <a:avLst/>
            <a:gdLst/>
            <a:ahLst/>
            <a:cxnLst/>
            <a:rect l="l" t="t" r="r" b="b"/>
            <a:pathLst>
              <a:path w="1128431" h="1132550">
                <a:moveTo>
                  <a:pt x="0" y="0"/>
                </a:moveTo>
                <a:lnTo>
                  <a:pt x="1128431" y="0"/>
                </a:lnTo>
                <a:lnTo>
                  <a:pt x="1128431" y="1132549"/>
                </a:lnTo>
                <a:lnTo>
                  <a:pt x="0" y="113254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0" y="0"/>
              <a:ext cx="24384000" cy="6298497"/>
              <a:chOff x="0" y="0"/>
              <a:chExt cx="2458339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4583389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24583389" h="6350000">
                    <a:moveTo>
                      <a:pt x="0" y="0"/>
                    </a:moveTo>
                    <a:lnTo>
                      <a:pt x="24583389" y="0"/>
                    </a:lnTo>
                    <a:lnTo>
                      <a:pt x="24583389" y="6350000"/>
                    </a:lnTo>
                    <a:lnTo>
                      <a:pt x="0" y="635000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5" name="Freeform 5"/>
              <p:cNvSpPr/>
              <p:nvPr/>
            </p:nvSpPr>
            <p:spPr>
              <a:xfrm>
                <a:off x="45720" y="54610"/>
                <a:ext cx="24493219" cy="1004570"/>
              </a:xfrm>
              <a:custGeom>
                <a:avLst/>
                <a:gdLst/>
                <a:ahLst/>
                <a:cxnLst/>
                <a:rect l="l" t="t" r="r" b="b"/>
                <a:pathLst>
                  <a:path w="24493219" h="1004570">
                    <a:moveTo>
                      <a:pt x="24493219" y="1004570"/>
                    </a:moveTo>
                    <a:lnTo>
                      <a:pt x="24493219" y="0"/>
                    </a:lnTo>
                    <a:lnTo>
                      <a:pt x="0" y="0"/>
                    </a:lnTo>
                    <a:lnTo>
                      <a:pt x="0" y="1004570"/>
                    </a:lnTo>
                    <a:lnTo>
                      <a:pt x="24493219" y="1004570"/>
                    </a:lnTo>
                    <a:close/>
                    <a:moveTo>
                      <a:pt x="23632160" y="435610"/>
                    </a:moveTo>
                    <a:cubicBezTo>
                      <a:pt x="23634700" y="427990"/>
                      <a:pt x="23641050" y="421640"/>
                      <a:pt x="23649941" y="420370"/>
                    </a:cubicBezTo>
                    <a:lnTo>
                      <a:pt x="23812501" y="396240"/>
                    </a:lnTo>
                    <a:lnTo>
                      <a:pt x="23884891" y="248920"/>
                    </a:lnTo>
                    <a:cubicBezTo>
                      <a:pt x="23892510" y="233680"/>
                      <a:pt x="23917910" y="233680"/>
                      <a:pt x="23925530" y="248920"/>
                    </a:cubicBezTo>
                    <a:lnTo>
                      <a:pt x="23997919" y="396240"/>
                    </a:lnTo>
                    <a:lnTo>
                      <a:pt x="24160480" y="420370"/>
                    </a:lnTo>
                    <a:cubicBezTo>
                      <a:pt x="24168100" y="421640"/>
                      <a:pt x="24175719" y="427990"/>
                      <a:pt x="24178260" y="435610"/>
                    </a:cubicBezTo>
                    <a:cubicBezTo>
                      <a:pt x="24180800" y="443230"/>
                      <a:pt x="24178260" y="452120"/>
                      <a:pt x="24171910" y="458470"/>
                    </a:cubicBezTo>
                    <a:lnTo>
                      <a:pt x="24053800" y="572770"/>
                    </a:lnTo>
                    <a:lnTo>
                      <a:pt x="24081739" y="735330"/>
                    </a:lnTo>
                    <a:cubicBezTo>
                      <a:pt x="24083009" y="742950"/>
                      <a:pt x="24079200" y="751840"/>
                      <a:pt x="24072850" y="756920"/>
                    </a:cubicBezTo>
                    <a:cubicBezTo>
                      <a:pt x="24069039" y="759460"/>
                      <a:pt x="24065230" y="760730"/>
                      <a:pt x="24060150" y="760730"/>
                    </a:cubicBezTo>
                    <a:cubicBezTo>
                      <a:pt x="24056339" y="760730"/>
                      <a:pt x="24053800" y="759460"/>
                      <a:pt x="24049989" y="758190"/>
                    </a:cubicBezTo>
                    <a:lnTo>
                      <a:pt x="23903939" y="681990"/>
                    </a:lnTo>
                    <a:lnTo>
                      <a:pt x="23757889" y="758190"/>
                    </a:lnTo>
                    <a:cubicBezTo>
                      <a:pt x="23750269" y="762000"/>
                      <a:pt x="23740109" y="762000"/>
                      <a:pt x="23733759" y="756920"/>
                    </a:cubicBezTo>
                    <a:cubicBezTo>
                      <a:pt x="23727409" y="751840"/>
                      <a:pt x="23723598" y="744220"/>
                      <a:pt x="23724869" y="735330"/>
                    </a:cubicBezTo>
                    <a:lnTo>
                      <a:pt x="23752809" y="572770"/>
                    </a:lnTo>
                    <a:lnTo>
                      <a:pt x="23638509" y="458470"/>
                    </a:lnTo>
                    <a:cubicBezTo>
                      <a:pt x="23632160" y="452120"/>
                      <a:pt x="23629619" y="443230"/>
                      <a:pt x="23632160" y="435610"/>
                    </a:cubicBezTo>
                    <a:close/>
                    <a:moveTo>
                      <a:pt x="1639570" y="271780"/>
                    </a:moveTo>
                    <a:cubicBezTo>
                      <a:pt x="1639570" y="259080"/>
                      <a:pt x="1649730" y="248920"/>
                      <a:pt x="1662430" y="248920"/>
                    </a:cubicBezTo>
                    <a:lnTo>
                      <a:pt x="2114550" y="248920"/>
                    </a:lnTo>
                    <a:cubicBezTo>
                      <a:pt x="2127250" y="248920"/>
                      <a:pt x="2137410" y="259080"/>
                      <a:pt x="2137410" y="271780"/>
                    </a:cubicBezTo>
                    <a:lnTo>
                      <a:pt x="2137410" y="723900"/>
                    </a:lnTo>
                    <a:cubicBezTo>
                      <a:pt x="2137410" y="736600"/>
                      <a:pt x="2127250" y="746760"/>
                      <a:pt x="2114550" y="746760"/>
                    </a:cubicBezTo>
                    <a:lnTo>
                      <a:pt x="1662430" y="746760"/>
                    </a:lnTo>
                    <a:cubicBezTo>
                      <a:pt x="1649730" y="746760"/>
                      <a:pt x="1639570" y="736600"/>
                      <a:pt x="1639570" y="723900"/>
                    </a:cubicBezTo>
                    <a:lnTo>
                      <a:pt x="1639570" y="271780"/>
                    </a:lnTo>
                    <a:close/>
                    <a:moveTo>
                      <a:pt x="948690" y="271780"/>
                    </a:moveTo>
                    <a:cubicBezTo>
                      <a:pt x="948690" y="259080"/>
                      <a:pt x="958850" y="248920"/>
                      <a:pt x="971550" y="248920"/>
                    </a:cubicBezTo>
                    <a:lnTo>
                      <a:pt x="1423670" y="248920"/>
                    </a:lnTo>
                    <a:cubicBezTo>
                      <a:pt x="1436370" y="248920"/>
                      <a:pt x="1446530" y="259080"/>
                      <a:pt x="1446530" y="271780"/>
                    </a:cubicBezTo>
                    <a:lnTo>
                      <a:pt x="1446530" y="723900"/>
                    </a:lnTo>
                    <a:cubicBezTo>
                      <a:pt x="1446530" y="736600"/>
                      <a:pt x="1436370" y="746760"/>
                      <a:pt x="1423670" y="746760"/>
                    </a:cubicBezTo>
                    <a:lnTo>
                      <a:pt x="971550" y="746760"/>
                    </a:lnTo>
                    <a:cubicBezTo>
                      <a:pt x="960120" y="746760"/>
                      <a:pt x="949960" y="736600"/>
                      <a:pt x="948690" y="723900"/>
                    </a:cubicBezTo>
                    <a:lnTo>
                      <a:pt x="948690" y="271780"/>
                    </a:lnTo>
                    <a:close/>
                    <a:moveTo>
                      <a:pt x="259080" y="271780"/>
                    </a:moveTo>
                    <a:cubicBezTo>
                      <a:pt x="259080" y="259080"/>
                      <a:pt x="269240" y="248920"/>
                      <a:pt x="281940" y="248920"/>
                    </a:cubicBezTo>
                    <a:lnTo>
                      <a:pt x="734060" y="248920"/>
                    </a:lnTo>
                    <a:cubicBezTo>
                      <a:pt x="746760" y="248920"/>
                      <a:pt x="756920" y="259080"/>
                      <a:pt x="756920" y="271780"/>
                    </a:cubicBezTo>
                    <a:lnTo>
                      <a:pt x="756920" y="723900"/>
                    </a:lnTo>
                    <a:cubicBezTo>
                      <a:pt x="756920" y="736600"/>
                      <a:pt x="746760" y="746760"/>
                      <a:pt x="734060" y="746760"/>
                    </a:cubicBezTo>
                    <a:lnTo>
                      <a:pt x="281940" y="746760"/>
                    </a:lnTo>
                    <a:cubicBezTo>
                      <a:pt x="269240" y="746760"/>
                      <a:pt x="259080" y="736600"/>
                      <a:pt x="259080" y="723900"/>
                    </a:cubicBezTo>
                    <a:lnTo>
                      <a:pt x="259080" y="271780"/>
                    </a:lnTo>
                    <a:close/>
                  </a:path>
                </a:pathLst>
              </a:custGeom>
              <a:solidFill>
                <a:srgbClr val="C4DDF6"/>
              </a:solidFill>
            </p:spPr>
          </p:sp>
          <p:sp>
            <p:nvSpPr>
              <p:cNvPr id="6" name="Freeform 6"/>
              <p:cNvSpPr/>
              <p:nvPr/>
            </p:nvSpPr>
            <p:spPr>
              <a:xfrm>
                <a:off x="45720" y="1104900"/>
                <a:ext cx="24493219" cy="5199380"/>
              </a:xfrm>
              <a:custGeom>
                <a:avLst/>
                <a:gdLst/>
                <a:ahLst/>
                <a:cxnLst/>
                <a:rect l="l" t="t" r="r" b="b"/>
                <a:pathLst>
                  <a:path w="24493219" h="5199380">
                    <a:moveTo>
                      <a:pt x="0" y="0"/>
                    </a:moveTo>
                    <a:lnTo>
                      <a:pt x="24493219" y="0"/>
                    </a:lnTo>
                    <a:lnTo>
                      <a:pt x="24493219" y="5199380"/>
                    </a:lnTo>
                    <a:lnTo>
                      <a:pt x="0" y="5199380"/>
                    </a:lnTo>
                    <a:close/>
                  </a:path>
                </a:pathLst>
              </a:custGeom>
              <a:solidFill>
                <a:srgbClr val="C4DDF6"/>
              </a:solidFill>
              <a:ln w="12700">
                <a:solidFill>
                  <a:srgbClr val="000000"/>
                </a:solidFill>
              </a:ln>
            </p:spPr>
          </p:sp>
          <p:sp>
            <p:nvSpPr>
              <p:cNvPr id="7" name="Freeform 7"/>
              <p:cNvSpPr/>
              <p:nvPr/>
            </p:nvSpPr>
            <p:spPr>
              <a:xfrm>
                <a:off x="1141730" y="449580"/>
                <a:ext cx="205740" cy="45720"/>
              </a:xfrm>
              <a:custGeom>
                <a:avLst/>
                <a:gdLst/>
                <a:ahLst/>
                <a:cxnLst/>
                <a:rect l="l" t="t" r="r" b="b"/>
                <a:pathLst>
                  <a:path w="205740" h="45720">
                    <a:moveTo>
                      <a:pt x="0" y="0"/>
                    </a:moveTo>
                    <a:lnTo>
                      <a:pt x="205740" y="0"/>
                    </a:lnTo>
                    <a:lnTo>
                      <a:pt x="205740" y="45720"/>
                    </a:lnTo>
                    <a:lnTo>
                      <a:pt x="0" y="45720"/>
                    </a:lnTo>
                    <a:close/>
                  </a:path>
                </a:pathLst>
              </a:custGeom>
              <a:solidFill>
                <a:srgbClr val="FCF8F1"/>
              </a:solidFill>
            </p:spPr>
          </p:sp>
          <p:sp>
            <p:nvSpPr>
              <p:cNvPr id="8" name="Freeform 8"/>
              <p:cNvSpPr/>
              <p:nvPr/>
            </p:nvSpPr>
            <p:spPr>
              <a:xfrm>
                <a:off x="1141730" y="541020"/>
                <a:ext cx="205740" cy="114300"/>
              </a:xfrm>
              <a:custGeom>
                <a:avLst/>
                <a:gdLst/>
                <a:ahLst/>
                <a:cxnLst/>
                <a:rect l="l" t="t" r="r" b="b"/>
                <a:pathLst>
                  <a:path w="205740" h="114300">
                    <a:moveTo>
                      <a:pt x="0" y="0"/>
                    </a:moveTo>
                    <a:lnTo>
                      <a:pt x="205740" y="0"/>
                    </a:lnTo>
                    <a:lnTo>
                      <a:pt x="205740" y="114300"/>
                    </a:lnTo>
                    <a:lnTo>
                      <a:pt x="0" y="114300"/>
                    </a:lnTo>
                    <a:close/>
                  </a:path>
                </a:pathLst>
              </a:custGeom>
              <a:solidFill>
                <a:srgbClr val="FCF8F1"/>
              </a:solidFill>
            </p:spPr>
          </p:sp>
          <p:sp>
            <p:nvSpPr>
              <p:cNvPr id="9" name="Freeform 9"/>
              <p:cNvSpPr/>
              <p:nvPr/>
            </p:nvSpPr>
            <p:spPr>
              <a:xfrm>
                <a:off x="1040130" y="349250"/>
                <a:ext cx="407670" cy="407670"/>
              </a:xfrm>
              <a:custGeom>
                <a:avLst/>
                <a:gdLst/>
                <a:ahLst/>
                <a:cxnLst/>
                <a:rect l="l" t="t" r="r" b="b"/>
                <a:pathLst>
                  <a:path w="407670" h="407670">
                    <a:moveTo>
                      <a:pt x="0" y="0"/>
                    </a:moveTo>
                    <a:lnTo>
                      <a:pt x="0" y="407670"/>
                    </a:lnTo>
                    <a:lnTo>
                      <a:pt x="407670" y="407670"/>
                    </a:lnTo>
                    <a:lnTo>
                      <a:pt x="407670" y="0"/>
                    </a:lnTo>
                    <a:lnTo>
                      <a:pt x="0" y="0"/>
                    </a:lnTo>
                    <a:close/>
                    <a:moveTo>
                      <a:pt x="353060" y="328930"/>
                    </a:moveTo>
                    <a:cubicBezTo>
                      <a:pt x="353060" y="341630"/>
                      <a:pt x="342900" y="351790"/>
                      <a:pt x="330200" y="351790"/>
                    </a:cubicBezTo>
                    <a:lnTo>
                      <a:pt x="78740" y="351790"/>
                    </a:lnTo>
                    <a:cubicBezTo>
                      <a:pt x="66040" y="351790"/>
                      <a:pt x="55880" y="341630"/>
                      <a:pt x="55880" y="328930"/>
                    </a:cubicBezTo>
                    <a:lnTo>
                      <a:pt x="55880" y="77470"/>
                    </a:lnTo>
                    <a:cubicBezTo>
                      <a:pt x="55880" y="64770"/>
                      <a:pt x="66040" y="54610"/>
                      <a:pt x="78740" y="54610"/>
                    </a:cubicBezTo>
                    <a:lnTo>
                      <a:pt x="328930" y="54610"/>
                    </a:lnTo>
                    <a:cubicBezTo>
                      <a:pt x="341630" y="54610"/>
                      <a:pt x="351790" y="64770"/>
                      <a:pt x="353060" y="77470"/>
                    </a:cubicBezTo>
                    <a:lnTo>
                      <a:pt x="353060" y="328930"/>
                    </a:lnTo>
                    <a:close/>
                  </a:path>
                </a:pathLst>
              </a:custGeom>
              <a:solidFill>
                <a:srgbClr val="FCF8F1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350520" y="349250"/>
                <a:ext cx="407670" cy="407670"/>
              </a:xfrm>
              <a:custGeom>
                <a:avLst/>
                <a:gdLst/>
                <a:ahLst/>
                <a:cxnLst/>
                <a:rect l="l" t="t" r="r" b="b"/>
                <a:pathLst>
                  <a:path w="407670" h="407670">
                    <a:moveTo>
                      <a:pt x="0" y="0"/>
                    </a:moveTo>
                    <a:lnTo>
                      <a:pt x="0" y="407670"/>
                    </a:lnTo>
                    <a:lnTo>
                      <a:pt x="407670" y="407670"/>
                    </a:lnTo>
                    <a:lnTo>
                      <a:pt x="407670" y="0"/>
                    </a:lnTo>
                    <a:lnTo>
                      <a:pt x="0" y="0"/>
                    </a:lnTo>
                    <a:close/>
                    <a:moveTo>
                      <a:pt x="337820" y="336550"/>
                    </a:moveTo>
                    <a:cubicBezTo>
                      <a:pt x="334010" y="340360"/>
                      <a:pt x="327660" y="342900"/>
                      <a:pt x="321310" y="342900"/>
                    </a:cubicBezTo>
                    <a:cubicBezTo>
                      <a:pt x="314960" y="342900"/>
                      <a:pt x="309880" y="340360"/>
                      <a:pt x="304800" y="336550"/>
                    </a:cubicBezTo>
                    <a:lnTo>
                      <a:pt x="203200" y="234950"/>
                    </a:lnTo>
                    <a:lnTo>
                      <a:pt x="101600" y="336550"/>
                    </a:lnTo>
                    <a:cubicBezTo>
                      <a:pt x="97790" y="340360"/>
                      <a:pt x="91440" y="342900"/>
                      <a:pt x="85090" y="342900"/>
                    </a:cubicBezTo>
                    <a:cubicBezTo>
                      <a:pt x="78740" y="342900"/>
                      <a:pt x="73660" y="340360"/>
                      <a:pt x="68580" y="336550"/>
                    </a:cubicBezTo>
                    <a:cubicBezTo>
                      <a:pt x="59690" y="327660"/>
                      <a:pt x="59690" y="313690"/>
                      <a:pt x="68580" y="304800"/>
                    </a:cubicBezTo>
                    <a:lnTo>
                      <a:pt x="170180" y="203200"/>
                    </a:lnTo>
                    <a:lnTo>
                      <a:pt x="68580" y="101600"/>
                    </a:lnTo>
                    <a:cubicBezTo>
                      <a:pt x="59690" y="92710"/>
                      <a:pt x="59690" y="78740"/>
                      <a:pt x="68580" y="69850"/>
                    </a:cubicBezTo>
                    <a:cubicBezTo>
                      <a:pt x="77470" y="60960"/>
                      <a:pt x="91440" y="60960"/>
                      <a:pt x="100330" y="69850"/>
                    </a:cubicBezTo>
                    <a:lnTo>
                      <a:pt x="201930" y="171450"/>
                    </a:lnTo>
                    <a:lnTo>
                      <a:pt x="303530" y="69850"/>
                    </a:lnTo>
                    <a:cubicBezTo>
                      <a:pt x="312420" y="60960"/>
                      <a:pt x="326390" y="60960"/>
                      <a:pt x="335280" y="69850"/>
                    </a:cubicBezTo>
                    <a:cubicBezTo>
                      <a:pt x="344170" y="78740"/>
                      <a:pt x="346710" y="92710"/>
                      <a:pt x="337820" y="101600"/>
                    </a:cubicBezTo>
                    <a:lnTo>
                      <a:pt x="236220" y="203200"/>
                    </a:lnTo>
                    <a:lnTo>
                      <a:pt x="337820" y="304800"/>
                    </a:lnTo>
                    <a:cubicBezTo>
                      <a:pt x="346710" y="313690"/>
                      <a:pt x="346710" y="327660"/>
                      <a:pt x="337820" y="336550"/>
                    </a:cubicBezTo>
                    <a:close/>
                  </a:path>
                </a:pathLst>
              </a:custGeom>
              <a:solidFill>
                <a:srgbClr val="FCF8F1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23743920" y="363220"/>
                <a:ext cx="410211" cy="388620"/>
              </a:xfrm>
              <a:custGeom>
                <a:avLst/>
                <a:gdLst/>
                <a:ahLst/>
                <a:cxnLst/>
                <a:rect l="l" t="t" r="r" b="b"/>
                <a:pathLst>
                  <a:path w="410211" h="388620">
                    <a:moveTo>
                      <a:pt x="410210" y="148590"/>
                    </a:moveTo>
                    <a:lnTo>
                      <a:pt x="280671" y="129540"/>
                    </a:lnTo>
                    <a:cubicBezTo>
                      <a:pt x="274321" y="128270"/>
                      <a:pt x="267971" y="123190"/>
                      <a:pt x="264160" y="116840"/>
                    </a:cubicBezTo>
                    <a:lnTo>
                      <a:pt x="205741" y="0"/>
                    </a:lnTo>
                    <a:lnTo>
                      <a:pt x="147321" y="116840"/>
                    </a:lnTo>
                    <a:cubicBezTo>
                      <a:pt x="144782" y="124460"/>
                      <a:pt x="138432" y="128270"/>
                      <a:pt x="130810" y="129540"/>
                    </a:cubicBezTo>
                    <a:lnTo>
                      <a:pt x="0" y="148590"/>
                    </a:lnTo>
                    <a:lnTo>
                      <a:pt x="93980" y="240030"/>
                    </a:lnTo>
                    <a:cubicBezTo>
                      <a:pt x="99060" y="245110"/>
                      <a:pt x="101600" y="252730"/>
                      <a:pt x="100330" y="260350"/>
                    </a:cubicBezTo>
                    <a:lnTo>
                      <a:pt x="78741" y="388620"/>
                    </a:lnTo>
                    <a:lnTo>
                      <a:pt x="194310" y="327660"/>
                    </a:lnTo>
                    <a:cubicBezTo>
                      <a:pt x="201930" y="323850"/>
                      <a:pt x="209550" y="323850"/>
                      <a:pt x="215900" y="327660"/>
                    </a:cubicBezTo>
                    <a:lnTo>
                      <a:pt x="331469" y="388620"/>
                    </a:lnTo>
                    <a:lnTo>
                      <a:pt x="309880" y="260350"/>
                    </a:lnTo>
                    <a:cubicBezTo>
                      <a:pt x="308610" y="252730"/>
                      <a:pt x="311150" y="245110"/>
                      <a:pt x="316230" y="240030"/>
                    </a:cubicBezTo>
                    <a:lnTo>
                      <a:pt x="410210" y="148590"/>
                    </a:lnTo>
                    <a:close/>
                  </a:path>
                </a:pathLst>
              </a:custGeom>
              <a:solidFill>
                <a:srgbClr val="FCF8F1"/>
              </a:solidFill>
            </p:spPr>
          </p:sp>
          <p:sp>
            <p:nvSpPr>
              <p:cNvPr id="12" name="Freeform 12"/>
              <p:cNvSpPr/>
              <p:nvPr/>
            </p:nvSpPr>
            <p:spPr>
              <a:xfrm>
                <a:off x="1731010" y="349250"/>
                <a:ext cx="407670" cy="407670"/>
              </a:xfrm>
              <a:custGeom>
                <a:avLst/>
                <a:gdLst/>
                <a:ahLst/>
                <a:cxnLst/>
                <a:rect l="l" t="t" r="r" b="b"/>
                <a:pathLst>
                  <a:path w="407670" h="407670">
                    <a:moveTo>
                      <a:pt x="0" y="0"/>
                    </a:moveTo>
                    <a:lnTo>
                      <a:pt x="0" y="407670"/>
                    </a:lnTo>
                    <a:lnTo>
                      <a:pt x="407670" y="407670"/>
                    </a:lnTo>
                    <a:lnTo>
                      <a:pt x="407670" y="0"/>
                    </a:lnTo>
                    <a:lnTo>
                      <a:pt x="0" y="0"/>
                    </a:lnTo>
                    <a:close/>
                    <a:moveTo>
                      <a:pt x="350520" y="344170"/>
                    </a:moveTo>
                    <a:lnTo>
                      <a:pt x="54610" y="344170"/>
                    </a:lnTo>
                    <a:cubicBezTo>
                      <a:pt x="41910" y="344170"/>
                      <a:pt x="31750" y="334010"/>
                      <a:pt x="31750" y="321310"/>
                    </a:cubicBezTo>
                    <a:cubicBezTo>
                      <a:pt x="31750" y="308610"/>
                      <a:pt x="41910" y="298450"/>
                      <a:pt x="54610" y="298450"/>
                    </a:cubicBezTo>
                    <a:lnTo>
                      <a:pt x="350520" y="298450"/>
                    </a:lnTo>
                    <a:cubicBezTo>
                      <a:pt x="363220" y="298450"/>
                      <a:pt x="373380" y="308610"/>
                      <a:pt x="373380" y="321310"/>
                    </a:cubicBezTo>
                    <a:cubicBezTo>
                      <a:pt x="373380" y="334010"/>
                      <a:pt x="363220" y="344170"/>
                      <a:pt x="350520" y="344170"/>
                    </a:cubicBezTo>
                    <a:close/>
                  </a:path>
                </a:pathLst>
              </a:custGeom>
              <a:solidFill>
                <a:srgbClr val="FCF8F1"/>
              </a:solidFill>
            </p:spPr>
          </p:sp>
        </p:grpSp>
        <p:grpSp>
          <p:nvGrpSpPr>
            <p:cNvPr id="13" name="Group 13"/>
            <p:cNvGrpSpPr/>
            <p:nvPr/>
          </p:nvGrpSpPr>
          <p:grpSpPr>
            <a:xfrm>
              <a:off x="0" y="1049020"/>
              <a:ext cx="24384000" cy="12666980"/>
              <a:chOff x="0" y="0"/>
              <a:chExt cx="4816593" cy="250212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4816592" cy="2502120"/>
              </a:xfrm>
              <a:custGeom>
                <a:avLst/>
                <a:gdLst/>
                <a:ahLst/>
                <a:cxnLst/>
                <a:rect l="l" t="t" r="r" b="b"/>
                <a:pathLst>
                  <a:path w="4816592" h="2502120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502120"/>
                    </a:lnTo>
                    <a:lnTo>
                      <a:pt x="0" y="2502120"/>
                    </a:lnTo>
                    <a:close/>
                  </a:path>
                </a:pathLst>
              </a:custGeom>
              <a:solidFill>
                <a:srgbClr val="FFF3CA"/>
              </a:solidFill>
              <a:ln w="28575" cap="sq">
                <a:solidFill>
                  <a:srgbClr val="000000"/>
                </a:solidFill>
                <a:prstDash val="solid"/>
                <a:miter/>
              </a:ln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-104775"/>
                <a:ext cx="4816593" cy="260689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</p:grpSp>
      <p:sp>
        <p:nvSpPr>
          <p:cNvPr id="16" name="TextBox 16"/>
          <p:cNvSpPr txBox="1"/>
          <p:nvPr/>
        </p:nvSpPr>
        <p:spPr>
          <a:xfrm>
            <a:off x="1454473" y="4187242"/>
            <a:ext cx="15379054" cy="2990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67"/>
              </a:lnSpc>
            </a:pPr>
            <a:r>
              <a:rPr lang="en-US" sz="8098">
                <a:solidFill>
                  <a:srgbClr val="000000"/>
                </a:solidFill>
                <a:latin typeface="TDTD와이즈굴림"/>
                <a:ea typeface="TDTD와이즈굴림"/>
              </a:rPr>
              <a:t>발표를 마치겠습니다.</a:t>
            </a:r>
          </a:p>
          <a:p>
            <a:pPr marL="0" lvl="0" indent="0" algn="ctr">
              <a:lnSpc>
                <a:spcPts val="12067"/>
              </a:lnSpc>
            </a:pPr>
            <a:r>
              <a:rPr lang="en-US" sz="8098">
                <a:solidFill>
                  <a:srgbClr val="000000"/>
                </a:solidFill>
                <a:latin typeface="TDTD와이즈굴림"/>
                <a:ea typeface="TDTD와이즈굴림"/>
              </a:rPr>
              <a:t>감사합니다.</a:t>
            </a:r>
          </a:p>
        </p:txBody>
      </p:sp>
      <p:sp>
        <p:nvSpPr>
          <p:cNvPr id="17" name="Freeform 17"/>
          <p:cNvSpPr/>
          <p:nvPr/>
        </p:nvSpPr>
        <p:spPr>
          <a:xfrm>
            <a:off x="8293406" y="2666402"/>
            <a:ext cx="1701188" cy="1537255"/>
          </a:xfrm>
          <a:custGeom>
            <a:avLst/>
            <a:gdLst/>
            <a:ahLst/>
            <a:cxnLst/>
            <a:rect l="l" t="t" r="r" b="b"/>
            <a:pathLst>
              <a:path w="1701188" h="1537255">
                <a:moveTo>
                  <a:pt x="0" y="0"/>
                </a:moveTo>
                <a:lnTo>
                  <a:pt x="1701188" y="0"/>
                </a:lnTo>
                <a:lnTo>
                  <a:pt x="1701188" y="1537255"/>
                </a:lnTo>
                <a:lnTo>
                  <a:pt x="0" y="15372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111269" y="7811555"/>
            <a:ext cx="1906964" cy="2200905"/>
          </a:xfrm>
          <a:custGeom>
            <a:avLst/>
            <a:gdLst/>
            <a:ahLst/>
            <a:cxnLst/>
            <a:rect l="l" t="t" r="r" b="b"/>
            <a:pathLst>
              <a:path w="1906964" h="2200905">
                <a:moveTo>
                  <a:pt x="0" y="0"/>
                </a:moveTo>
                <a:lnTo>
                  <a:pt x="1906963" y="0"/>
                </a:lnTo>
                <a:lnTo>
                  <a:pt x="1906963" y="2200905"/>
                </a:lnTo>
                <a:lnTo>
                  <a:pt x="0" y="22009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768" b="-768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46272" y="233799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233799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311246" y="992115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Freeform 12"/>
          <p:cNvSpPr/>
          <p:nvPr/>
        </p:nvSpPr>
        <p:spPr>
          <a:xfrm rot="1262308">
            <a:off x="15194084" y="3236233"/>
            <a:ext cx="1811801" cy="1748229"/>
          </a:xfrm>
          <a:custGeom>
            <a:avLst/>
            <a:gdLst/>
            <a:ahLst/>
            <a:cxnLst/>
            <a:rect l="l" t="t" r="r" b="b"/>
            <a:pathLst>
              <a:path w="1811801" h="1748229">
                <a:moveTo>
                  <a:pt x="0" y="0"/>
                </a:moveTo>
                <a:lnTo>
                  <a:pt x="1811801" y="0"/>
                </a:lnTo>
                <a:lnTo>
                  <a:pt x="1811801" y="1748229"/>
                </a:lnTo>
                <a:lnTo>
                  <a:pt x="0" y="17482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1395789">
            <a:off x="609392" y="1692459"/>
            <a:ext cx="2596941" cy="1065828"/>
          </a:xfrm>
          <a:custGeom>
            <a:avLst/>
            <a:gdLst/>
            <a:ahLst/>
            <a:cxnLst/>
            <a:rect l="l" t="t" r="r" b="b"/>
            <a:pathLst>
              <a:path w="2596941" h="1065828">
                <a:moveTo>
                  <a:pt x="0" y="0"/>
                </a:moveTo>
                <a:lnTo>
                  <a:pt x="2596942" y="0"/>
                </a:lnTo>
                <a:lnTo>
                  <a:pt x="2596942" y="1065827"/>
                </a:lnTo>
                <a:lnTo>
                  <a:pt x="0" y="106582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6124432" y="1941473"/>
            <a:ext cx="6446668" cy="1717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50"/>
              </a:lnSpc>
            </a:pPr>
            <a:r>
              <a:rPr lang="en-US" sz="3500" spc="175">
                <a:solidFill>
                  <a:srgbClr val="000000"/>
                </a:solidFill>
                <a:latin typeface="TDTD와이즈굴림"/>
                <a:ea typeface="TDTD와이즈굴림"/>
              </a:rPr>
              <a:t>TEAM 개발해보조</a:t>
            </a:r>
          </a:p>
          <a:p>
            <a:pPr algn="ctr">
              <a:lnSpc>
                <a:spcPts val="4550"/>
              </a:lnSpc>
            </a:pPr>
            <a:endParaRPr lang="en-US" sz="3500" spc="175">
              <a:solidFill>
                <a:srgbClr val="000000"/>
              </a:solidFill>
              <a:latin typeface="TDTD와이즈굴림"/>
              <a:ea typeface="TDTD와이즈굴림"/>
            </a:endParaRPr>
          </a:p>
          <a:p>
            <a:pPr algn="ctr">
              <a:lnSpc>
                <a:spcPts val="4550"/>
              </a:lnSpc>
            </a:pPr>
            <a:r>
              <a:rPr lang="en-US" sz="3500" spc="175">
                <a:solidFill>
                  <a:srgbClr val="000000"/>
                </a:solidFill>
                <a:ea typeface="TDTD와이즈굴림"/>
              </a:rPr>
              <a:t>카페 키오스크 설계 기획서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347195" y="4298779"/>
            <a:ext cx="4109144" cy="4498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ea typeface="TDTD와이즈굴림"/>
              </a:rPr>
              <a:t>팀원 역할</a:t>
            </a:r>
          </a:p>
          <a:p>
            <a:pPr algn="ctr">
              <a:lnSpc>
                <a:spcPts val="3912"/>
              </a:lnSpc>
            </a:pPr>
            <a:endParaRPr lang="en-US" sz="3912" spc="86">
              <a:solidFill>
                <a:srgbClr val="000000"/>
              </a:solidFill>
              <a:ea typeface="TDTD와이즈굴림"/>
            </a:endParaRP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김다영 :주문완료</a:t>
            </a: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서은진 :결제화면</a:t>
            </a: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김재석:장바구니</a:t>
            </a: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박하영:메뉴1</a:t>
            </a: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김민주:메뉴2</a:t>
            </a:r>
          </a:p>
          <a:p>
            <a:pPr algn="ctr">
              <a:lnSpc>
                <a:spcPts val="3912"/>
              </a:lnSpc>
            </a:pPr>
            <a:r>
              <a:rPr lang="en-US" sz="3912" spc="86">
                <a:solidFill>
                  <a:srgbClr val="000000"/>
                </a:solidFill>
                <a:latin typeface="TDTD와이즈굴림"/>
                <a:ea typeface="TDTD와이즈굴림"/>
              </a:rPr>
              <a:t>김효주:메인화면</a:t>
            </a:r>
          </a:p>
          <a:p>
            <a:pPr algn="ctr">
              <a:lnSpc>
                <a:spcPts val="3912"/>
              </a:lnSpc>
            </a:pPr>
            <a:endParaRPr lang="en-US" sz="3912" spc="86">
              <a:solidFill>
                <a:srgbClr val="000000"/>
              </a:solidFill>
              <a:latin typeface="TDTD와이즈굴림"/>
              <a:ea typeface="TDTD와이즈굴림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41827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509368" y="8880108"/>
            <a:ext cx="12102353" cy="8229600"/>
          </a:xfrm>
          <a:custGeom>
            <a:avLst/>
            <a:gdLst/>
            <a:ahLst/>
            <a:cxnLst/>
            <a:rect l="l" t="t" r="r" b="b"/>
            <a:pathLst>
              <a:path w="12102353" h="8229600">
                <a:moveTo>
                  <a:pt x="0" y="0"/>
                </a:moveTo>
                <a:lnTo>
                  <a:pt x="12102353" y="0"/>
                </a:lnTo>
                <a:lnTo>
                  <a:pt x="1210235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987002" y="8880108"/>
            <a:ext cx="12102353" cy="8229600"/>
          </a:xfrm>
          <a:custGeom>
            <a:avLst/>
            <a:gdLst/>
            <a:ahLst/>
            <a:cxnLst/>
            <a:rect l="l" t="t" r="r" b="b"/>
            <a:pathLst>
              <a:path w="12102353" h="8229600">
                <a:moveTo>
                  <a:pt x="0" y="0"/>
                </a:moveTo>
                <a:lnTo>
                  <a:pt x="12102353" y="0"/>
                </a:lnTo>
                <a:lnTo>
                  <a:pt x="1210235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3169302" y="361524"/>
            <a:ext cx="11345051" cy="8518584"/>
            <a:chOff x="0" y="0"/>
            <a:chExt cx="845693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3" name="Freeform 13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0" y="7146723"/>
            <a:ext cx="1433726" cy="1733386"/>
          </a:xfrm>
          <a:custGeom>
            <a:avLst/>
            <a:gdLst/>
            <a:ahLst/>
            <a:cxnLst/>
            <a:rect l="l" t="t" r="r" b="b"/>
            <a:pathLst>
              <a:path w="1433726" h="1733386">
                <a:moveTo>
                  <a:pt x="0" y="0"/>
                </a:moveTo>
                <a:lnTo>
                  <a:pt x="1433726" y="0"/>
                </a:lnTo>
                <a:lnTo>
                  <a:pt x="1433726" y="1733385"/>
                </a:lnTo>
                <a:lnTo>
                  <a:pt x="0" y="17333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r="-1254"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5767382" y="6656921"/>
            <a:ext cx="2295867" cy="2712989"/>
          </a:xfrm>
          <a:custGeom>
            <a:avLst/>
            <a:gdLst/>
            <a:ahLst/>
            <a:cxnLst/>
            <a:rect l="l" t="t" r="r" b="b"/>
            <a:pathLst>
              <a:path w="2295867" h="2712989">
                <a:moveTo>
                  <a:pt x="0" y="0"/>
                </a:moveTo>
                <a:lnTo>
                  <a:pt x="2295867" y="0"/>
                </a:lnTo>
                <a:lnTo>
                  <a:pt x="2295867" y="2712989"/>
                </a:lnTo>
                <a:lnTo>
                  <a:pt x="0" y="271298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3572433" y="1459421"/>
            <a:ext cx="10538789" cy="157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Nanum Gothic Bold"/>
              </a:rPr>
              <a:t>아이스 브레이킹 요소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92319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471475" y="1189945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471475" y="2101510"/>
            <a:ext cx="11345051" cy="565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sz="4260" spc="93">
                <a:solidFill>
                  <a:srgbClr val="000000"/>
                </a:solidFill>
                <a:ea typeface="TDTD와이즈굴림"/>
              </a:rPr>
              <a:t>프로젝트 개요소개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3892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471475" y="1028700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471475" y="2029572"/>
            <a:ext cx="11345051" cy="5653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60"/>
              </a:lnSpc>
              <a:spcBef>
                <a:spcPct val="0"/>
              </a:spcBef>
            </a:pPr>
            <a:r>
              <a:rPr lang="en-US" sz="4260" spc="93">
                <a:solidFill>
                  <a:srgbClr val="000000"/>
                </a:solidFill>
                <a:ea typeface="TDTD와이즈굴림"/>
              </a:rPr>
              <a:t>프로젝트 개요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0295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363568" y="739716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6126841" y="1458189"/>
            <a:ext cx="5818503" cy="157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Nanum Gothic"/>
              </a:rPr>
              <a:t>플로우 차트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56904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3471475" y="1028700"/>
            <a:ext cx="11345051" cy="8518584"/>
            <a:chOff x="0" y="0"/>
            <a:chExt cx="845693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4809313" y="1747173"/>
            <a:ext cx="8669373" cy="157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Nanum Gothic Bold"/>
              </a:rPr>
              <a:t>사용한 구문 문법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20279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3881565" flipH="1">
            <a:off x="8307452" y="8812286"/>
            <a:ext cx="555843" cy="973029"/>
          </a:xfrm>
          <a:custGeom>
            <a:avLst/>
            <a:gdLst/>
            <a:ahLst/>
            <a:cxnLst/>
            <a:rect l="l" t="t" r="r" b="b"/>
            <a:pathLst>
              <a:path w="555843" h="973029">
                <a:moveTo>
                  <a:pt x="555843" y="0"/>
                </a:moveTo>
                <a:lnTo>
                  <a:pt x="0" y="0"/>
                </a:lnTo>
                <a:lnTo>
                  <a:pt x="0" y="973030"/>
                </a:lnTo>
                <a:lnTo>
                  <a:pt x="555843" y="973030"/>
                </a:lnTo>
                <a:lnTo>
                  <a:pt x="55584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3309614" y="1028700"/>
            <a:ext cx="11345051" cy="8518584"/>
            <a:chOff x="0" y="0"/>
            <a:chExt cx="845693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2" name="Freeform 12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5361852" y="1747173"/>
            <a:ext cx="6916855" cy="157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ea typeface="Nanum Gothic Bold"/>
              </a:rPr>
              <a:t>키오스크 시연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144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1717562">
            <a:off x="14970212" y="8634366"/>
            <a:ext cx="1247868" cy="1247868"/>
          </a:xfrm>
          <a:custGeom>
            <a:avLst/>
            <a:gdLst/>
            <a:ahLst/>
            <a:cxnLst/>
            <a:rect l="l" t="t" r="r" b="b"/>
            <a:pathLst>
              <a:path w="1247868" h="1247868">
                <a:moveTo>
                  <a:pt x="0" y="0"/>
                </a:moveTo>
                <a:lnTo>
                  <a:pt x="1247868" y="0"/>
                </a:lnTo>
                <a:lnTo>
                  <a:pt x="1247868" y="1247868"/>
                </a:lnTo>
                <a:lnTo>
                  <a:pt x="0" y="12478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46727" y="2652445"/>
            <a:ext cx="1496758" cy="1039566"/>
          </a:xfrm>
          <a:custGeom>
            <a:avLst/>
            <a:gdLst/>
            <a:ahLst/>
            <a:cxnLst/>
            <a:rect l="l" t="t" r="r" b="b"/>
            <a:pathLst>
              <a:path w="1496758" h="1039566">
                <a:moveTo>
                  <a:pt x="0" y="0"/>
                </a:moveTo>
                <a:lnTo>
                  <a:pt x="1496757" y="0"/>
                </a:lnTo>
                <a:lnTo>
                  <a:pt x="1496757" y="1039566"/>
                </a:lnTo>
                <a:lnTo>
                  <a:pt x="0" y="10395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116562">
            <a:off x="14978285" y="1049224"/>
            <a:ext cx="1231722" cy="1231722"/>
          </a:xfrm>
          <a:custGeom>
            <a:avLst/>
            <a:gdLst/>
            <a:ahLst/>
            <a:cxnLst/>
            <a:rect l="l" t="t" r="r" b="b"/>
            <a:pathLst>
              <a:path w="1231722" h="1231722">
                <a:moveTo>
                  <a:pt x="0" y="0"/>
                </a:moveTo>
                <a:lnTo>
                  <a:pt x="1231722" y="0"/>
                </a:lnTo>
                <a:lnTo>
                  <a:pt x="1231722" y="1231722"/>
                </a:lnTo>
                <a:lnTo>
                  <a:pt x="0" y="12317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58038" y="8692025"/>
            <a:ext cx="1128431" cy="1132550"/>
          </a:xfrm>
          <a:custGeom>
            <a:avLst/>
            <a:gdLst/>
            <a:ahLst/>
            <a:cxnLst/>
            <a:rect l="l" t="t" r="r" b="b"/>
            <a:pathLst>
              <a:path w="1128431" h="1132550">
                <a:moveTo>
                  <a:pt x="0" y="0"/>
                </a:moveTo>
                <a:lnTo>
                  <a:pt x="1128431" y="0"/>
                </a:lnTo>
                <a:lnTo>
                  <a:pt x="1128431" y="1132550"/>
                </a:lnTo>
                <a:lnTo>
                  <a:pt x="0" y="113255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3612710" y="884208"/>
            <a:ext cx="11345051" cy="8518584"/>
            <a:chOff x="0" y="0"/>
            <a:chExt cx="845693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56930" cy="6350000"/>
            </a:xfrm>
            <a:custGeom>
              <a:avLst/>
              <a:gdLst/>
              <a:ahLst/>
              <a:cxnLst/>
              <a:rect l="l" t="t" r="r" b="b"/>
              <a:pathLst>
                <a:path w="8456930" h="6350000">
                  <a:moveTo>
                    <a:pt x="8456930" y="355600"/>
                  </a:moveTo>
                  <a:lnTo>
                    <a:pt x="8456930" y="637540"/>
                  </a:lnTo>
                  <a:lnTo>
                    <a:pt x="8455661" y="5728970"/>
                  </a:lnTo>
                  <a:lnTo>
                    <a:pt x="8455661" y="5994400"/>
                  </a:lnTo>
                  <a:cubicBezTo>
                    <a:pt x="8455661" y="6189980"/>
                    <a:pt x="8295641" y="6350000"/>
                    <a:pt x="8100061" y="6350000"/>
                  </a:cubicBezTo>
                  <a:lnTo>
                    <a:pt x="355600" y="6350000"/>
                  </a:lnTo>
                  <a:cubicBezTo>
                    <a:pt x="160020" y="6350000"/>
                    <a:pt x="0" y="6189980"/>
                    <a:pt x="0" y="5994400"/>
                  </a:cubicBezTo>
                  <a:lnTo>
                    <a:pt x="0" y="638810"/>
                  </a:lnTo>
                  <a:cubicBezTo>
                    <a:pt x="0" y="637540"/>
                    <a:pt x="0" y="638810"/>
                    <a:pt x="0" y="637540"/>
                  </a:cubicBezTo>
                  <a:cubicBezTo>
                    <a:pt x="0" y="636270"/>
                    <a:pt x="0" y="636270"/>
                    <a:pt x="0" y="636270"/>
                  </a:cubicBezTo>
                  <a:lnTo>
                    <a:pt x="0" y="355600"/>
                  </a:lnTo>
                  <a:cubicBezTo>
                    <a:pt x="0" y="160020"/>
                    <a:pt x="160020" y="0"/>
                    <a:pt x="355600" y="0"/>
                  </a:cubicBezTo>
                  <a:lnTo>
                    <a:pt x="8101330" y="0"/>
                  </a:lnTo>
                  <a:cubicBezTo>
                    <a:pt x="8296910" y="0"/>
                    <a:pt x="8456930" y="160020"/>
                    <a:pt x="8456930" y="35560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828040" y="26543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196850"/>
                  </a:moveTo>
                  <a:lnTo>
                    <a:pt x="175260" y="196850"/>
                  </a:lnTo>
                  <a:lnTo>
                    <a:pt x="175260" y="0"/>
                  </a:lnTo>
                  <a:lnTo>
                    <a:pt x="165100" y="0"/>
                  </a:lnTo>
                  <a:lnTo>
                    <a:pt x="165100" y="171450"/>
                  </a:lnTo>
                  <a:cubicBezTo>
                    <a:pt x="165100" y="179070"/>
                    <a:pt x="158750" y="186690"/>
                    <a:pt x="149860" y="186690"/>
                  </a:cubicBezTo>
                  <a:lnTo>
                    <a:pt x="0" y="18669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786130" y="224790"/>
              <a:ext cx="175260" cy="196850"/>
            </a:xfrm>
            <a:custGeom>
              <a:avLst/>
              <a:gdLst/>
              <a:ahLst/>
              <a:cxnLst/>
              <a:rect l="l" t="t" r="r" b="b"/>
              <a:pathLst>
                <a:path w="175260" h="196850">
                  <a:moveTo>
                    <a:pt x="0" y="0"/>
                  </a:moveTo>
                  <a:lnTo>
                    <a:pt x="175260" y="0"/>
                  </a:lnTo>
                  <a:lnTo>
                    <a:pt x="175260" y="196850"/>
                  </a:lnTo>
                  <a:lnTo>
                    <a:pt x="0" y="196850"/>
                  </a:lnTo>
                  <a:close/>
                </a:path>
              </a:pathLst>
            </a:custGeom>
            <a:solidFill>
              <a:srgbClr val="C4DDF6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683260" y="5888990"/>
              <a:ext cx="2155190" cy="287020"/>
            </a:xfrm>
            <a:custGeom>
              <a:avLst/>
              <a:gdLst/>
              <a:ahLst/>
              <a:cxnLst/>
              <a:rect l="l" t="t" r="r" b="b"/>
              <a:pathLst>
                <a:path w="2155190" h="287020">
                  <a:moveTo>
                    <a:pt x="2011680" y="0"/>
                  </a:moveTo>
                  <a:lnTo>
                    <a:pt x="143510" y="0"/>
                  </a:lnTo>
                  <a:cubicBezTo>
                    <a:pt x="64770" y="0"/>
                    <a:pt x="0" y="64770"/>
                    <a:pt x="0" y="143510"/>
                  </a:cubicBezTo>
                  <a:cubicBezTo>
                    <a:pt x="0" y="222250"/>
                    <a:pt x="64770" y="287020"/>
                    <a:pt x="143510" y="287020"/>
                  </a:cubicBezTo>
                  <a:lnTo>
                    <a:pt x="2012950" y="287020"/>
                  </a:lnTo>
                  <a:cubicBezTo>
                    <a:pt x="2091690" y="287020"/>
                    <a:pt x="2155190" y="222250"/>
                    <a:pt x="2155190" y="143510"/>
                  </a:cubicBezTo>
                  <a:cubicBezTo>
                    <a:pt x="2155190" y="64770"/>
                    <a:pt x="2090420" y="0"/>
                    <a:pt x="2011680" y="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31750" y="31750"/>
              <a:ext cx="8392160" cy="590550"/>
            </a:xfrm>
            <a:custGeom>
              <a:avLst/>
              <a:gdLst/>
              <a:ahLst/>
              <a:cxnLst/>
              <a:rect l="l" t="t" r="r" b="b"/>
              <a:pathLst>
                <a:path w="8392160" h="590550">
                  <a:moveTo>
                    <a:pt x="0" y="590550"/>
                  </a:moveTo>
                  <a:lnTo>
                    <a:pt x="8392160" y="590550"/>
                  </a:lnTo>
                  <a:lnTo>
                    <a:pt x="8392160" y="323850"/>
                  </a:lnTo>
                  <a:cubicBezTo>
                    <a:pt x="8392160" y="146050"/>
                    <a:pt x="8247380" y="0"/>
                    <a:pt x="8068310" y="0"/>
                  </a:cubicBezTo>
                  <a:lnTo>
                    <a:pt x="323850" y="0"/>
                  </a:lnTo>
                  <a:cubicBezTo>
                    <a:pt x="144780" y="0"/>
                    <a:pt x="0" y="144780"/>
                    <a:pt x="0" y="323850"/>
                  </a:cubicBezTo>
                  <a:lnTo>
                    <a:pt x="0" y="590550"/>
                  </a:lnTo>
                  <a:close/>
                  <a:moveTo>
                    <a:pt x="1182370" y="297180"/>
                  </a:moveTo>
                  <a:lnTo>
                    <a:pt x="1426210" y="297180"/>
                  </a:lnTo>
                  <a:cubicBezTo>
                    <a:pt x="1435100" y="297180"/>
                    <a:pt x="1441450" y="304800"/>
                    <a:pt x="1441450" y="312420"/>
                  </a:cubicBezTo>
                  <a:cubicBezTo>
                    <a:pt x="1441450" y="321310"/>
                    <a:pt x="1433830" y="327660"/>
                    <a:pt x="1426210" y="327660"/>
                  </a:cubicBezTo>
                  <a:lnTo>
                    <a:pt x="1182370" y="327660"/>
                  </a:lnTo>
                  <a:cubicBezTo>
                    <a:pt x="1173480" y="327660"/>
                    <a:pt x="1167130" y="320040"/>
                    <a:pt x="1167130" y="312420"/>
                  </a:cubicBezTo>
                  <a:cubicBezTo>
                    <a:pt x="1167130" y="303530"/>
                    <a:pt x="1174750" y="297180"/>
                    <a:pt x="1182370" y="297180"/>
                  </a:cubicBezTo>
                  <a:close/>
                  <a:moveTo>
                    <a:pt x="723900" y="177800"/>
                  </a:moveTo>
                  <a:cubicBezTo>
                    <a:pt x="723900" y="170180"/>
                    <a:pt x="730250" y="162560"/>
                    <a:pt x="739140" y="162560"/>
                  </a:cubicBezTo>
                  <a:lnTo>
                    <a:pt x="946150" y="162560"/>
                  </a:lnTo>
                  <a:cubicBezTo>
                    <a:pt x="953770" y="162560"/>
                    <a:pt x="961390" y="168910"/>
                    <a:pt x="961390" y="177800"/>
                  </a:cubicBezTo>
                  <a:lnTo>
                    <a:pt x="961390" y="203200"/>
                  </a:lnTo>
                  <a:lnTo>
                    <a:pt x="986790" y="203200"/>
                  </a:lnTo>
                  <a:cubicBezTo>
                    <a:pt x="994410" y="203200"/>
                    <a:pt x="1002030" y="209550"/>
                    <a:pt x="1002030" y="218440"/>
                  </a:cubicBezTo>
                  <a:lnTo>
                    <a:pt x="1002030" y="445770"/>
                  </a:lnTo>
                  <a:cubicBezTo>
                    <a:pt x="1002030" y="453390"/>
                    <a:pt x="995680" y="461010"/>
                    <a:pt x="986790" y="461010"/>
                  </a:cubicBezTo>
                  <a:lnTo>
                    <a:pt x="779780" y="461010"/>
                  </a:lnTo>
                  <a:cubicBezTo>
                    <a:pt x="772160" y="461010"/>
                    <a:pt x="764540" y="454660"/>
                    <a:pt x="764540" y="445770"/>
                  </a:cubicBezTo>
                  <a:lnTo>
                    <a:pt x="764540" y="420370"/>
                  </a:lnTo>
                  <a:lnTo>
                    <a:pt x="739140" y="420370"/>
                  </a:lnTo>
                  <a:cubicBezTo>
                    <a:pt x="730250" y="420370"/>
                    <a:pt x="723900" y="414020"/>
                    <a:pt x="723900" y="405130"/>
                  </a:cubicBezTo>
                  <a:lnTo>
                    <a:pt x="723900" y="177800"/>
                  </a:lnTo>
                  <a:close/>
                  <a:moveTo>
                    <a:pt x="289560" y="165100"/>
                  </a:moveTo>
                  <a:cubicBezTo>
                    <a:pt x="295910" y="158750"/>
                    <a:pt x="306070" y="160020"/>
                    <a:pt x="311150" y="166370"/>
                  </a:cubicBezTo>
                  <a:lnTo>
                    <a:pt x="421640" y="288290"/>
                  </a:lnTo>
                  <a:lnTo>
                    <a:pt x="532130" y="166370"/>
                  </a:lnTo>
                  <a:cubicBezTo>
                    <a:pt x="538480" y="160020"/>
                    <a:pt x="547370" y="160020"/>
                    <a:pt x="553720" y="165100"/>
                  </a:cubicBezTo>
                  <a:cubicBezTo>
                    <a:pt x="560070" y="171450"/>
                    <a:pt x="560070" y="180340"/>
                    <a:pt x="554990" y="186690"/>
                  </a:cubicBezTo>
                  <a:lnTo>
                    <a:pt x="441960" y="311150"/>
                  </a:lnTo>
                  <a:lnTo>
                    <a:pt x="554990" y="435610"/>
                  </a:lnTo>
                  <a:cubicBezTo>
                    <a:pt x="561340" y="441960"/>
                    <a:pt x="560070" y="452120"/>
                    <a:pt x="553720" y="457200"/>
                  </a:cubicBezTo>
                  <a:cubicBezTo>
                    <a:pt x="551180" y="459740"/>
                    <a:pt x="547370" y="461010"/>
                    <a:pt x="543560" y="461010"/>
                  </a:cubicBezTo>
                  <a:cubicBezTo>
                    <a:pt x="539750" y="461010"/>
                    <a:pt x="534670" y="459740"/>
                    <a:pt x="532130" y="455930"/>
                  </a:cubicBezTo>
                  <a:lnTo>
                    <a:pt x="421640" y="334010"/>
                  </a:lnTo>
                  <a:lnTo>
                    <a:pt x="311150" y="457200"/>
                  </a:lnTo>
                  <a:cubicBezTo>
                    <a:pt x="308610" y="461010"/>
                    <a:pt x="303530" y="462280"/>
                    <a:pt x="299720" y="462280"/>
                  </a:cubicBezTo>
                  <a:cubicBezTo>
                    <a:pt x="295910" y="462280"/>
                    <a:pt x="292100" y="461010"/>
                    <a:pt x="289560" y="458470"/>
                  </a:cubicBezTo>
                  <a:cubicBezTo>
                    <a:pt x="283210" y="452120"/>
                    <a:pt x="283210" y="441960"/>
                    <a:pt x="288290" y="435610"/>
                  </a:cubicBezTo>
                  <a:lnTo>
                    <a:pt x="401320" y="311150"/>
                  </a:lnTo>
                  <a:lnTo>
                    <a:pt x="288290" y="186690"/>
                  </a:lnTo>
                  <a:cubicBezTo>
                    <a:pt x="281940" y="180340"/>
                    <a:pt x="283210" y="170180"/>
                    <a:pt x="289560" y="165100"/>
                  </a:cubicBezTo>
                  <a:close/>
                </a:path>
              </a:pathLst>
            </a:custGeom>
            <a:solidFill>
              <a:srgbClr val="FACDCC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31750" y="652780"/>
              <a:ext cx="8393430" cy="5059680"/>
            </a:xfrm>
            <a:custGeom>
              <a:avLst/>
              <a:gdLst/>
              <a:ahLst/>
              <a:cxnLst/>
              <a:rect l="l" t="t" r="r" b="b"/>
              <a:pathLst>
                <a:path w="8393430" h="5059680">
                  <a:moveTo>
                    <a:pt x="0" y="0"/>
                  </a:moveTo>
                  <a:lnTo>
                    <a:pt x="8393430" y="0"/>
                  </a:lnTo>
                  <a:lnTo>
                    <a:pt x="8393430" y="5059680"/>
                  </a:lnTo>
                  <a:lnTo>
                    <a:pt x="0" y="5059680"/>
                  </a:lnTo>
                  <a:close/>
                </a:path>
              </a:pathLst>
            </a:custGeom>
            <a:solidFill>
              <a:srgbClr val="FFF3CA"/>
            </a:solidFill>
            <a:ln w="12700">
              <a:solidFill>
                <a:srgbClr val="000000"/>
              </a:solidFill>
            </a:ln>
          </p:spPr>
        </p:sp>
        <p:sp>
          <p:nvSpPr>
            <p:cNvPr id="15" name="Freeform 15"/>
            <p:cNvSpPr/>
            <p:nvPr/>
          </p:nvSpPr>
          <p:spPr>
            <a:xfrm>
              <a:off x="31750" y="5744210"/>
              <a:ext cx="8393430" cy="574040"/>
            </a:xfrm>
            <a:custGeom>
              <a:avLst/>
              <a:gdLst/>
              <a:ahLst/>
              <a:cxnLst/>
              <a:rect l="l" t="t" r="r" b="b"/>
              <a:pathLst>
                <a:path w="8393430" h="574040">
                  <a:moveTo>
                    <a:pt x="8393430" y="0"/>
                  </a:moveTo>
                  <a:lnTo>
                    <a:pt x="0" y="0"/>
                  </a:lnTo>
                  <a:cubicBezTo>
                    <a:pt x="0" y="68580"/>
                    <a:pt x="0" y="157480"/>
                    <a:pt x="0" y="250190"/>
                  </a:cubicBezTo>
                  <a:cubicBezTo>
                    <a:pt x="0" y="427990"/>
                    <a:pt x="144780" y="574040"/>
                    <a:pt x="323850" y="574040"/>
                  </a:cubicBezTo>
                  <a:lnTo>
                    <a:pt x="8068310" y="574040"/>
                  </a:lnTo>
                  <a:cubicBezTo>
                    <a:pt x="8247380" y="574040"/>
                    <a:pt x="8393430" y="429260"/>
                    <a:pt x="8393430" y="250190"/>
                  </a:cubicBezTo>
                  <a:lnTo>
                    <a:pt x="8393430" y="0"/>
                  </a:lnTo>
                  <a:close/>
                  <a:moveTo>
                    <a:pt x="435610" y="401320"/>
                  </a:moveTo>
                  <a:cubicBezTo>
                    <a:pt x="433070" y="406400"/>
                    <a:pt x="426720" y="410210"/>
                    <a:pt x="421640" y="410210"/>
                  </a:cubicBezTo>
                  <a:cubicBezTo>
                    <a:pt x="419100" y="410210"/>
                    <a:pt x="416560" y="410210"/>
                    <a:pt x="414020" y="408940"/>
                  </a:cubicBezTo>
                  <a:lnTo>
                    <a:pt x="199390" y="300990"/>
                  </a:lnTo>
                  <a:cubicBezTo>
                    <a:pt x="194310" y="298450"/>
                    <a:pt x="190500" y="293370"/>
                    <a:pt x="190500" y="287020"/>
                  </a:cubicBezTo>
                  <a:cubicBezTo>
                    <a:pt x="190500" y="280670"/>
                    <a:pt x="194310" y="275590"/>
                    <a:pt x="199390" y="273050"/>
                  </a:cubicBezTo>
                  <a:lnTo>
                    <a:pt x="414020" y="166370"/>
                  </a:lnTo>
                  <a:cubicBezTo>
                    <a:pt x="421640" y="162560"/>
                    <a:pt x="430530" y="165100"/>
                    <a:pt x="435610" y="173990"/>
                  </a:cubicBezTo>
                  <a:cubicBezTo>
                    <a:pt x="438150" y="180340"/>
                    <a:pt x="435610" y="190500"/>
                    <a:pt x="427990" y="194310"/>
                  </a:cubicBezTo>
                  <a:lnTo>
                    <a:pt x="241300" y="287020"/>
                  </a:lnTo>
                  <a:lnTo>
                    <a:pt x="427990" y="379730"/>
                  </a:lnTo>
                  <a:cubicBezTo>
                    <a:pt x="435610" y="383540"/>
                    <a:pt x="439420" y="392430"/>
                    <a:pt x="435610" y="401320"/>
                  </a:cubicBezTo>
                  <a:close/>
                  <a:moveTo>
                    <a:pt x="2663190" y="462280"/>
                  </a:moveTo>
                  <a:lnTo>
                    <a:pt x="795020" y="462280"/>
                  </a:lnTo>
                  <a:cubicBezTo>
                    <a:pt x="698500" y="462280"/>
                    <a:pt x="619760" y="383540"/>
                    <a:pt x="619760" y="287020"/>
                  </a:cubicBezTo>
                  <a:cubicBezTo>
                    <a:pt x="619760" y="190501"/>
                    <a:pt x="698500" y="111760"/>
                    <a:pt x="795020" y="111760"/>
                  </a:cubicBezTo>
                  <a:lnTo>
                    <a:pt x="2664460" y="111760"/>
                  </a:lnTo>
                  <a:cubicBezTo>
                    <a:pt x="2760980" y="111760"/>
                    <a:pt x="2838450" y="190501"/>
                    <a:pt x="2838450" y="287020"/>
                  </a:cubicBezTo>
                  <a:cubicBezTo>
                    <a:pt x="2838450" y="383540"/>
                    <a:pt x="2759710" y="462280"/>
                    <a:pt x="2663190" y="462280"/>
                  </a:cubicBezTo>
                  <a:close/>
                  <a:moveTo>
                    <a:pt x="8194040" y="300990"/>
                  </a:moveTo>
                  <a:lnTo>
                    <a:pt x="7979410" y="407670"/>
                  </a:lnTo>
                  <a:cubicBezTo>
                    <a:pt x="7976870" y="408940"/>
                    <a:pt x="7974330" y="408940"/>
                    <a:pt x="7971790" y="408940"/>
                  </a:cubicBezTo>
                  <a:cubicBezTo>
                    <a:pt x="7965440" y="408940"/>
                    <a:pt x="7960360" y="405130"/>
                    <a:pt x="7957820" y="400050"/>
                  </a:cubicBezTo>
                  <a:cubicBezTo>
                    <a:pt x="7954011" y="392430"/>
                    <a:pt x="7956551" y="382270"/>
                    <a:pt x="7965440" y="378460"/>
                  </a:cubicBezTo>
                  <a:lnTo>
                    <a:pt x="8152130" y="285750"/>
                  </a:lnTo>
                  <a:lnTo>
                    <a:pt x="7965440" y="193040"/>
                  </a:lnTo>
                  <a:cubicBezTo>
                    <a:pt x="7957820" y="189230"/>
                    <a:pt x="7954010" y="180340"/>
                    <a:pt x="7957820" y="171450"/>
                  </a:cubicBezTo>
                  <a:cubicBezTo>
                    <a:pt x="7961630" y="163830"/>
                    <a:pt x="7970520" y="160020"/>
                    <a:pt x="7979411" y="163830"/>
                  </a:cubicBezTo>
                  <a:lnTo>
                    <a:pt x="8194041" y="270510"/>
                  </a:lnTo>
                  <a:cubicBezTo>
                    <a:pt x="8199121" y="275590"/>
                    <a:pt x="8202931" y="281940"/>
                    <a:pt x="8202931" y="287020"/>
                  </a:cubicBezTo>
                  <a:cubicBezTo>
                    <a:pt x="8202930" y="293370"/>
                    <a:pt x="8199120" y="298450"/>
                    <a:pt x="8194040" y="300990"/>
                  </a:cubicBezTo>
                  <a:close/>
                </a:path>
              </a:pathLst>
            </a:custGeom>
            <a:solidFill>
              <a:srgbClr val="FCF8F1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3612710" y="3834886"/>
            <a:ext cx="11345051" cy="2981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7"/>
              </a:lnSpc>
            </a:pPr>
            <a:r>
              <a:rPr lang="en-US" sz="7687">
                <a:solidFill>
                  <a:srgbClr val="000000"/>
                </a:solidFill>
                <a:ea typeface="TDTD와이즈굴림"/>
              </a:rPr>
              <a:t>이번 프로젝트가 </a:t>
            </a:r>
          </a:p>
          <a:p>
            <a:pPr algn="ctr">
              <a:lnSpc>
                <a:spcPts val="7687"/>
              </a:lnSpc>
            </a:pPr>
            <a:r>
              <a:rPr lang="en-US" sz="7687">
                <a:solidFill>
                  <a:srgbClr val="000000"/>
                </a:solidFill>
                <a:ea typeface="TDTD와이즈굴림"/>
              </a:rPr>
              <a:t>아쉬운점 </a:t>
            </a:r>
          </a:p>
          <a:p>
            <a:pPr marL="0" lvl="0" indent="0" algn="ctr">
              <a:lnSpc>
                <a:spcPts val="7687"/>
              </a:lnSpc>
            </a:pPr>
            <a:r>
              <a:rPr lang="en-US" sz="7687">
                <a:solidFill>
                  <a:srgbClr val="000000"/>
                </a:solidFill>
                <a:ea typeface="TDTD와이즈굴림"/>
              </a:rPr>
              <a:t>하고싶은말</a:t>
            </a:r>
          </a:p>
        </p:txBody>
      </p:sp>
      <p:sp>
        <p:nvSpPr>
          <p:cNvPr id="17" name="Freeform 17"/>
          <p:cNvSpPr/>
          <p:nvPr/>
        </p:nvSpPr>
        <p:spPr>
          <a:xfrm>
            <a:off x="-94327" y="2804845"/>
            <a:ext cx="1496758" cy="1039566"/>
          </a:xfrm>
          <a:custGeom>
            <a:avLst/>
            <a:gdLst/>
            <a:ahLst/>
            <a:cxnLst/>
            <a:rect l="l" t="t" r="r" b="b"/>
            <a:pathLst>
              <a:path w="1496758" h="1039566">
                <a:moveTo>
                  <a:pt x="0" y="0"/>
                </a:moveTo>
                <a:lnTo>
                  <a:pt x="1496757" y="0"/>
                </a:lnTo>
                <a:lnTo>
                  <a:pt x="1496757" y="1039566"/>
                </a:lnTo>
                <a:lnTo>
                  <a:pt x="0" y="10395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</Words>
  <Application>Microsoft Office PowerPoint</Application>
  <PresentationFormat>사용자 지정</PresentationFormat>
  <Paragraphs>25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Arial</vt:lpstr>
      <vt:lpstr>Calibri</vt:lpstr>
      <vt:lpstr>Nanum Gothic Bold</vt:lpstr>
      <vt:lpstr>Nanum Gothic</vt:lpstr>
      <vt:lpstr>TDTD와이즈굴림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남색 흰색 검은색 낙서와 끄적임 사업 계획 비즈니스 프레젠테이션</dc:title>
  <cp:lastModifiedBy>202-05</cp:lastModifiedBy>
  <cp:revision>1</cp:revision>
  <dcterms:created xsi:type="dcterms:W3CDTF">2006-08-16T00:00:00Z</dcterms:created>
  <dcterms:modified xsi:type="dcterms:W3CDTF">2024-06-05T08:03:56Z</dcterms:modified>
  <dc:identifier>DAGHDU7-_D4</dc:identifier>
</cp:coreProperties>
</file>

<file path=docProps/thumbnail.jpeg>
</file>